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63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1D4A-D7AA-234B-AEBF-0D6A5C459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985E7-E9BE-114A-83DC-6A7FFBC00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DD6FC-93B7-C240-8229-B0731A17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50983-97A8-0E41-9CD3-41D4F45B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0E1A2-0648-274B-96FA-E7657C637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32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6502C-C747-5A49-93FD-E72977E9B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0217D-F558-EB44-AC35-5CAA9E4C3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DC6B2-F959-1840-BA61-7A3C54435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2BD8F-0CFC-A84F-9A1D-94332BDD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F83E-DBDD-CA4C-8DBE-4B418BAD5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5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CC1C15-47AD-D941-AC42-1D7B2E9FE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1421CF-930E-3545-A202-21B642DF7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7CD2-86B2-314D-8738-717DD645B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69406-9E3A-F84D-BF5E-555846E30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A8826-4DFD-E74B-868C-AD5F07BB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4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39A88-2092-AC44-9788-C9493F66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1F6FE-6E00-A14E-99FB-D4E2FA657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D5EE1-D3DF-9E49-BC52-971572E05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6D984-9847-7643-A187-60F54FCA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86C24-5A63-4A41-8822-A91E326A0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9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F0A6-5D6A-634D-A046-A4DF00589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928AA-533C-CA49-BC52-1F0CBBF33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767BD-2AA8-6448-B105-C7AA18AC8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F5925-CCEB-FD46-8502-C1ED97F8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2700C-938F-ED49-8E8C-7A65567B1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2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8506-1524-B540-B42B-D19B133E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57FA1-8262-F446-A304-441A16C8F5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45A07-61B6-904E-91B5-B5FB29345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2B781-30F5-564A-92CD-EDC569910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EACCC-0FDF-A846-9A05-CEEFAE34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02CDF-12C2-6A4B-B62B-83072414C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8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D3C63-CFD3-464B-A76B-44209B62F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C8776-7766-6A44-BBE7-4B21DCB50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A239C-B6B5-AE49-913C-D0FB67906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5A4B3-152D-0345-8075-66CA2B036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98F787-03BA-3344-A1E5-2081029AA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B846A2-4F8D-BB49-843D-10655BC40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8B3AE2-2244-BC4A-B4F2-23DF8145E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194A3D-E0EE-2645-9B56-75A4E200F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7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76353-685D-B649-8C21-7D018CC6B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C7A67-38A4-A542-9D4E-8B6BA42FF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573A3-6D72-A149-8E56-879B49EC3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E9D7E-9C23-134F-AF5D-DAFB048B1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15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22CED-FCE0-8741-8A36-0DD801C5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6EFF1-2A62-8E4D-B257-11F8CD7CB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32C31-D337-D748-8ACE-2DBC8E72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57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5E14-B839-1349-A67A-F2FBDB9B0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834-DE0F-5E45-A3DF-67F99ACEA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725936-B77E-DA43-9A93-08ABBCEB2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4611C-97F6-B04F-B814-31C6C2437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F21DB-809D-134C-A817-691361505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76F6B-E4AA-F84E-847C-E187FE9D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8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B1F62-46CB-E146-AB9D-847CFFF83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E2A1A-BAC5-E248-A684-DEE992FA3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393B4-342E-6B43-9088-BBB71E7E4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6DE97-E723-A842-B2DF-FDFFD168C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6D069-213D-2046-A946-295BE616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2BA02-0011-4E48-9B9A-BC46D12B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3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A3EDAA-62D3-6048-BC39-370A95F05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60067-DA67-9C44-8DF6-D16382893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ED80F-38E3-DF4D-8E41-94E038C54F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16A36-BD09-D347-ACA8-178B6C64D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11702-4A72-8B41-A0E0-27CD9AE88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0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C651C3-0F09-FF46-9C5F-0729781E5B6A}"/>
              </a:ext>
            </a:extLst>
          </p:cNvPr>
          <p:cNvSpPr/>
          <p:nvPr/>
        </p:nvSpPr>
        <p:spPr>
          <a:xfrm>
            <a:off x="4414344" y="2600148"/>
            <a:ext cx="3363311" cy="1849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CLEAN VISUALIZATIONS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214A68-7C57-B343-AB82-85F460834880}"/>
              </a:ext>
            </a:extLst>
          </p:cNvPr>
          <p:cNvSpPr/>
          <p:nvPr/>
        </p:nvSpPr>
        <p:spPr>
          <a:xfrm>
            <a:off x="504495" y="2600148"/>
            <a:ext cx="3363311" cy="1849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FAST, AUTOMATIC COMPONENT IDENTIFICATION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D54116-6C98-5C48-B141-73202D43B745}"/>
              </a:ext>
            </a:extLst>
          </p:cNvPr>
          <p:cNvSpPr/>
          <p:nvPr/>
        </p:nvSpPr>
        <p:spPr>
          <a:xfrm>
            <a:off x="8324193" y="2600148"/>
            <a:ext cx="3363311" cy="1849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 ENABLED CLASSIFICIATION OF COMPONENTS IN A MIXTURE SPECTRA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6F7FC11-D920-F846-8DC1-881646A93A33}"/>
              </a:ext>
            </a:extLst>
          </p:cNvPr>
          <p:cNvSpPr/>
          <p:nvPr/>
        </p:nvSpPr>
        <p:spPr>
          <a:xfrm>
            <a:off x="3867806" y="3341127"/>
            <a:ext cx="546538" cy="5360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7B515751-D493-5D46-9C7E-C4B1D376C31B}"/>
              </a:ext>
            </a:extLst>
          </p:cNvPr>
          <p:cNvSpPr/>
          <p:nvPr/>
        </p:nvSpPr>
        <p:spPr>
          <a:xfrm>
            <a:off x="7819696" y="3257044"/>
            <a:ext cx="546538" cy="5360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AE22AE-8FFC-4947-B81E-2BCD4BF99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0" t="10344" b="3018"/>
          <a:stretch/>
        </p:blipFill>
        <p:spPr>
          <a:xfrm>
            <a:off x="0" y="0"/>
            <a:ext cx="2921209" cy="198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77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3D54116-6C98-5C48-B141-73202D43B745}"/>
              </a:ext>
            </a:extLst>
          </p:cNvPr>
          <p:cNvSpPr/>
          <p:nvPr/>
        </p:nvSpPr>
        <p:spPr>
          <a:xfrm>
            <a:off x="8214863" y="2630084"/>
            <a:ext cx="3363311" cy="1849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 ENABLED CLASSIFICIATION OF COMPONENTS IN A MIXTURE SPECTRA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E6F7FC11-D920-F846-8DC1-881646A93A33}"/>
              </a:ext>
            </a:extLst>
          </p:cNvPr>
          <p:cNvSpPr/>
          <p:nvPr/>
        </p:nvSpPr>
        <p:spPr>
          <a:xfrm>
            <a:off x="3758476" y="3371063"/>
            <a:ext cx="546538" cy="5360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7B515751-D493-5D46-9C7E-C4B1D376C31B}"/>
              </a:ext>
            </a:extLst>
          </p:cNvPr>
          <p:cNvSpPr/>
          <p:nvPr/>
        </p:nvSpPr>
        <p:spPr>
          <a:xfrm>
            <a:off x="7636130" y="3273526"/>
            <a:ext cx="546538" cy="536027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1AE22AE-8FFC-4947-B81E-2BCD4BF99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0" t="10344" b="3018"/>
          <a:stretch/>
        </p:blipFill>
        <p:spPr>
          <a:xfrm>
            <a:off x="8704109" y="4611957"/>
            <a:ext cx="3241473" cy="220576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17EAD0-08A0-DE42-8701-4D8CD206A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484" y="198773"/>
            <a:ext cx="3962218" cy="1975195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76651DEE-71FA-964E-B0A5-C46CBFD6E9F2}"/>
              </a:ext>
            </a:extLst>
          </p:cNvPr>
          <p:cNvSpPr/>
          <p:nvPr/>
        </p:nvSpPr>
        <p:spPr>
          <a:xfrm>
            <a:off x="4750904" y="734111"/>
            <a:ext cx="824948" cy="707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D0FAF4C9-03FC-414B-A850-D90EFE966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484" y="5128941"/>
            <a:ext cx="4251333" cy="1530286"/>
          </a:xfrm>
        </p:spPr>
        <p:txBody>
          <a:bodyPr>
            <a:noAutofit/>
          </a:bodyPr>
          <a:lstStyle/>
          <a:p>
            <a:pPr algn="l"/>
            <a:r>
              <a:rPr lang="en-US" sz="1400" u="sng" dirty="0"/>
              <a:t>Project Team: </a:t>
            </a:r>
          </a:p>
          <a:p>
            <a:pPr algn="l"/>
            <a:r>
              <a:rPr lang="en-US" sz="1400" dirty="0"/>
              <a:t>Brandon Kern, MS Material Science and Engineering</a:t>
            </a:r>
          </a:p>
          <a:p>
            <a:pPr algn="l"/>
            <a:r>
              <a:rPr lang="en-US" sz="1400" dirty="0"/>
              <a:t>Elizabeth Rasmussen, PhD Mechanical Engineering </a:t>
            </a:r>
          </a:p>
          <a:p>
            <a:pPr algn="l"/>
            <a:r>
              <a:rPr lang="en-US" sz="1400" dirty="0"/>
              <a:t>Parker Steichen, MS Material Science and Engineering</a:t>
            </a:r>
          </a:p>
          <a:p>
            <a:pPr algn="l"/>
            <a:r>
              <a:rPr lang="en-US" sz="1400" u="sng" dirty="0"/>
              <a:t>Project Sponsor: </a:t>
            </a:r>
            <a:r>
              <a:rPr lang="en-US" sz="1400" dirty="0"/>
              <a:t>Igor </a:t>
            </a:r>
            <a:r>
              <a:rPr lang="en-US" sz="1400" dirty="0" err="1"/>
              <a:t>Novosselov</a:t>
            </a:r>
            <a:r>
              <a:rPr lang="en-US" sz="1400" dirty="0"/>
              <a:t> (UW) </a:t>
            </a:r>
          </a:p>
          <a:p>
            <a:pPr algn="l"/>
            <a:endParaRPr lang="en-US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25203A-A911-544F-B890-E8440452F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7687" y="0"/>
            <a:ext cx="5584897" cy="24485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BF8530-8B76-3544-8F33-D7D22036CF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413" r="14810" b="3371"/>
          <a:stretch/>
        </p:blipFill>
        <p:spPr>
          <a:xfrm>
            <a:off x="2976730" y="2466244"/>
            <a:ext cx="4627206" cy="225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909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60</Words>
  <Application>Microsoft Macintosh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Rasmussen</dc:creator>
  <cp:lastModifiedBy>Elizabeth Rasmussen</cp:lastModifiedBy>
  <cp:revision>7</cp:revision>
  <dcterms:created xsi:type="dcterms:W3CDTF">2019-06-13T15:54:50Z</dcterms:created>
  <dcterms:modified xsi:type="dcterms:W3CDTF">2019-06-20T22:01:56Z</dcterms:modified>
</cp:coreProperties>
</file>

<file path=docProps/thumbnail.jpeg>
</file>